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88825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22103E6-4D10-4778-AC8B-6886DCF9752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6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768552B2-E174-4173-B073-6324E23FB44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A3D1EA4-3175-44D2-88F7-C8EED3692A7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56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56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00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00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8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DD18F9E-9DBC-45D1-A9B7-B39E5300683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99FD734-18F4-4149-9F99-B36782E5C8A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440" cy="116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0920" cy="58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440" cy="469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A23A21F-829A-4695-98E0-19F6AB8E2F3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5680" cy="565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5680" cy="80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2DD042A-B59C-4856-9420-0AF4F0821A0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F3907E0-DBA2-4F13-A486-22C806B9EAE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Padr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D7F55C9-A0E8-4A12-BCA8-C97454469B3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C212EEE-A3E8-4271-8787-6B25C73753B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68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20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7EF54B16-8742-4E42-8EB2-C6952A0021F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3E646E3-9AE6-4D18-821F-9A6F7CAAA42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20000" y="684000"/>
            <a:ext cx="1115964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0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Memorial para o Mestrado Nacional Profissional em Ensino de Física - MNPEF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699560" y="2567880"/>
            <a:ext cx="8380080" cy="3191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Candidato: [Nome do Candidato]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2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Polo 26 — Universidade Federal do Piauí (UFPI)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Cidade–UF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Novembro de 2025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Title 3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457200"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69" name="Title 4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70" name="Title 19"/>
          <p:cNvSpPr/>
          <p:nvPr/>
        </p:nvSpPr>
        <p:spPr>
          <a:xfrm>
            <a:off x="0" y="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71" name="Title 20"/>
          <p:cNvSpPr/>
          <p:nvPr/>
        </p:nvSpPr>
        <p:spPr>
          <a:xfrm>
            <a:off x="0" y="36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72" name=""/>
          <p:cNvSpPr txBox="1"/>
          <p:nvPr/>
        </p:nvSpPr>
        <p:spPr>
          <a:xfrm rot="20524200">
            <a:off x="238320" y="2520360"/>
            <a:ext cx="3600000" cy="89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pt-BR" sz="1800" strike="noStrike" u="none">
                <a:solidFill>
                  <a:srgbClr val="f10d0c"/>
                </a:solidFill>
                <a:effectLst/>
                <a:uFillTx/>
                <a:latin typeface="Arial"/>
              </a:rPr>
              <a:t>Atenção: este arquivo trata-se de uma sugestão de apresentação apenas.</a:t>
            </a:r>
            <a:endParaRPr b="0" lang="pt-BR" sz="1800" strike="noStrike" u="none">
              <a:solidFill>
                <a:srgbClr val="f10d0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124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Sumário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3979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Apresentação Pessoal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Formação Acadêmica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Experiência Docente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Contribuições e Produções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Motivações e Perspectivas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Interesses em ensino e pesquisa em Física.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Atuação profissional e vínculos institucionais.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Considerações Finais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Title 5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76" name="Title 6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77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106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Apresentação Pessoal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Formação inicial e trajetória acadêmica.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Interesses em ensino e pesquisa em Física.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Atuação profissional e vínculos institucionais.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itle 7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81" name="Title 8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82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052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Formação Acadêmica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312200"/>
            <a:ext cx="8228880" cy="462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Graduação: em …………………...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Instituição: ……………………………….., Ano: ……………………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Cursos de aperfeiçoamento e especializações relevantes.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…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…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...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Participação em grupos de estudo e eventos científicos.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…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...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itle 9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86" name="Title 10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87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052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Experiência Docente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Experiência em ensino médio e/ou superior.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indent="0" defTabSz="457200">
              <a:lnSpc>
                <a:spcPct val="100000"/>
              </a:lnSpc>
              <a:spcBef>
                <a:spcPts val="85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indent="0" defTabSz="457200">
              <a:lnSpc>
                <a:spcPct val="100000"/>
              </a:lnSpc>
              <a:spcBef>
                <a:spcPts val="85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Metodologias utilizadas e práticas pedagógicas.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indent="0" defTabSz="457200">
              <a:lnSpc>
                <a:spcPct val="100000"/>
              </a:lnSpc>
              <a:spcBef>
                <a:spcPts val="85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indent="0" defTabSz="457200">
              <a:lnSpc>
                <a:spcPct val="100000"/>
              </a:lnSpc>
              <a:spcBef>
                <a:spcPts val="85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Projetos e atividades de extensão.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indent="0" defTabSz="457200">
              <a:lnSpc>
                <a:spcPct val="100000"/>
              </a:lnSpc>
              <a:spcBef>
                <a:spcPts val="85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indent="0" defTabSz="457200">
              <a:lnSpc>
                <a:spcPct val="100000"/>
              </a:lnSpc>
              <a:spcBef>
                <a:spcPts val="85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itle 11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91" name="Title 12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92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052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Contribuições e Produções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Produções didáticas, artigos e materiais instrucionais.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Participação em feiras, olimpíadas e mostras científicas.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Projetos interdisciplinares e inovações no ensino de Física.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itle 13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1" lang="en-US" sz="42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96" name="Title 14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1" lang="en-US" sz="42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97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052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Motivações e Perspectivas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Motivações pessoais e profissionais para ingressar no MNPEF.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Expectativas quanto à formação no Polo 26 — UFPI.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Perspectivas futuras de atuação após o mestrado.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itle 15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101" name="Title 16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102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10522440" cy="114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just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3465a4"/>
                </a:solidFill>
                <a:effectLst/>
                <a:uFillTx/>
                <a:latin typeface="Calibri"/>
              </a:rPr>
              <a:t>Considerações Finais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Síntese da trajetória acadêmica e profissional.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Compromisso com a melhoria do ensino de Física.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Agradecimentos à banca examinadora e à coordenação do MNPEF.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 defTabSz="45720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itle 17"/>
          <p:cNvSpPr/>
          <p:nvPr/>
        </p:nvSpPr>
        <p:spPr>
          <a:xfrm>
            <a:off x="0" y="6448680"/>
            <a:ext cx="12188520" cy="408960"/>
          </a:xfrm>
          <a:prstGeom prst="rect">
            <a:avLst/>
          </a:prstGeom>
          <a:solidFill>
            <a:srgbClr val="bab4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106" name="Title 18"/>
          <p:cNvSpPr/>
          <p:nvPr/>
        </p:nvSpPr>
        <p:spPr>
          <a:xfrm>
            <a:off x="0" y="6449040"/>
            <a:ext cx="6119640" cy="408960"/>
          </a:xfrm>
          <a:prstGeom prst="rect">
            <a:avLst/>
          </a:prstGeom>
          <a:solidFill>
            <a:srgbClr val="0037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4400" strike="noStrike" u="none">
              <a:solidFill>
                <a:srgbClr val="3465a4"/>
              </a:solidFill>
              <a:effectLst/>
              <a:uFillTx/>
              <a:latin typeface="Calibri"/>
            </a:endParaRPr>
          </a:p>
        </p:txBody>
      </p:sp>
      <p:sp>
        <p:nvSpPr>
          <p:cNvPr id="107" name=""/>
          <p:cNvSpPr/>
          <p:nvPr/>
        </p:nvSpPr>
        <p:spPr>
          <a:xfrm>
            <a:off x="648000" y="6468120"/>
            <a:ext cx="521964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2200" strike="noStrike" u="none">
                <a:solidFill>
                  <a:srgbClr val="cccccc"/>
                </a:solidFill>
                <a:effectLst/>
                <a:uFillTx/>
                <a:latin typeface="Calibri"/>
              </a:rPr>
              <a:t>Defesa de momorial- polo 26 - UFPI</a:t>
            </a:r>
            <a:endParaRPr b="0" lang="pt-B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2030760" y="22489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Obrigado!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2030760" y="3574440"/>
            <a:ext cx="8228880" cy="9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Dúvidas e comentários são bem-vindos.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Application>LibreOffice/25.2.3.2$Windows_X86_64 LibreOffice_project/bbb074479178df812d175f709636b368952c2ce3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pt-BR</dc:language>
  <cp:lastModifiedBy/>
  <dcterms:modified xsi:type="dcterms:W3CDTF">2025-11-03T22:43:02Z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